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9" r:id="rId2"/>
    <p:sldId id="286" r:id="rId3"/>
    <p:sldId id="525" r:id="rId4"/>
    <p:sldId id="512" r:id="rId5"/>
    <p:sldId id="526" r:id="rId6"/>
    <p:sldId id="531" r:id="rId7"/>
    <p:sldId id="533" r:id="rId8"/>
    <p:sldId id="536" r:id="rId9"/>
    <p:sldId id="537" r:id="rId10"/>
    <p:sldId id="530" r:id="rId11"/>
    <p:sldId id="535" r:id="rId12"/>
    <p:sldId id="529" r:id="rId13"/>
    <p:sldId id="297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D1FF"/>
    <a:srgbClr val="FF99FF"/>
    <a:srgbClr val="CCFFCC"/>
    <a:srgbClr val="F1FDFD"/>
    <a:srgbClr val="D6FAFA"/>
    <a:srgbClr val="0000FF"/>
    <a:srgbClr val="038003"/>
    <a:srgbClr val="FF66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101" d="100"/>
          <a:sy n="101" d="100"/>
        </p:scale>
        <p:origin x="138" y="5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50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戒福業（一）戒學種類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50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2024/8/1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3751118" y="3935141"/>
            <a:ext cx="8440881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戒學種類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50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B03C3ED-3B4F-6338-C86C-4374B8176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504"/>
            <a:ext cx="12192000" cy="626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977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FA52C0F-574C-6DDF-91B6-2AEE219D2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8358"/>
            <a:ext cx="12192000" cy="479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22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D13FEAE-ED98-CF6F-76E1-76EAE0A85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1739"/>
            <a:ext cx="12192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637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戒福業（一）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戒學種類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39D0D36-A130-162B-68AF-4C6A8DED2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84" y="481263"/>
            <a:ext cx="11810453" cy="6042558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5DB3BA0E-11BF-BD44-1C7B-5F3E2F531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590" y="4635401"/>
            <a:ext cx="4835565" cy="43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986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BAA4CA3B-13D7-47AD-BD31-64A97B710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4893"/>
            <a:ext cx="12192000" cy="5708213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380433D3-726F-61C0-FA3D-6A1B93415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685" y="5274068"/>
            <a:ext cx="2566869" cy="36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24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30FF8F90-EE8C-D8DC-0A32-965956792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3" y="379555"/>
            <a:ext cx="11983453" cy="6120707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AE4C7493-3F95-2A0D-DD02-0418603D8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9310" y="5554805"/>
            <a:ext cx="1726922" cy="302825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F39A7EA-555E-0651-7CFA-2CF250C88E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2156" y="5062517"/>
            <a:ext cx="2536671" cy="31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35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A4EF4B6-C17D-0735-8780-3D3215870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363"/>
            <a:ext cx="12192000" cy="599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80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F1CC1BE-C058-594C-B9D8-428FA1124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27" y="475669"/>
            <a:ext cx="11430000" cy="596761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D7A2843-C9EA-257A-A918-3C60694F2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492" y="470458"/>
            <a:ext cx="8080955" cy="42417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552102E-85A8-780D-60E1-39D31FF0D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601" y="4757586"/>
            <a:ext cx="4171578" cy="28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40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54E574D-8D82-D4C9-AB31-CFBE9A269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68" y="0"/>
            <a:ext cx="11699832" cy="674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49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202F4C8-FABF-6400-FE39-4B034AE7A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7176"/>
            <a:ext cx="12192000" cy="596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378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19480</TotalTime>
  <Words>94</Words>
  <Application>Microsoft Office PowerPoint</Application>
  <PresentationFormat>寬螢幕</PresentationFormat>
  <Paragraphs>22</Paragraphs>
  <Slides>13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1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1038</cp:revision>
  <dcterms:created xsi:type="dcterms:W3CDTF">2023-08-17T10:12:34Z</dcterms:created>
  <dcterms:modified xsi:type="dcterms:W3CDTF">2024-08-01T07:03:50Z</dcterms:modified>
</cp:coreProperties>
</file>

<file path=docProps/thumbnail.jpeg>
</file>